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97" r:id="rId2"/>
    <p:sldId id="293" r:id="rId3"/>
    <p:sldId id="294" r:id="rId4"/>
    <p:sldId id="301" r:id="rId5"/>
    <p:sldId id="302" r:id="rId6"/>
    <p:sldId id="306" r:id="rId7"/>
    <p:sldId id="296" r:id="rId8"/>
    <p:sldId id="305" r:id="rId9"/>
    <p:sldId id="295" r:id="rId10"/>
    <p:sldId id="292" r:id="rId11"/>
    <p:sldId id="288" r:id="rId12"/>
    <p:sldId id="289" r:id="rId13"/>
    <p:sldId id="290" r:id="rId14"/>
    <p:sldId id="291" r:id="rId15"/>
    <p:sldId id="303" r:id="rId16"/>
    <p:sldId id="304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CDFE8-9980-4FA8-9D52-8C059098CB97}" v="18" dt="2023-06-14T22:21:20.388"/>
    <p1510:client id="{17AEC9EF-BEB3-4D37-8B97-443B5A74C2D3}" v="161" dt="2023-06-14T15:04:56.703"/>
    <p1510:client id="{1BFCB2BA-DFCC-4506-85DB-BE93F73494AA}" v="8" dt="2023-06-15T13:53:23.908"/>
    <p1510:client id="{1CBAB982-1B6F-4FCE-8833-14D8344B1353}" v="2" dt="2023-06-15T13:32:11.673"/>
    <p1510:client id="{2E25EAC2-FECC-4529-9B9D-1C8DAB04ECBE}" v="16" dt="2023-06-14T22:01:18.676"/>
    <p1510:client id="{349DD459-997E-4E63-8D34-B3824BF4E6A3}" v="407" dt="2023-06-14T20:02:41.130"/>
    <p1510:client id="{384232C0-4A7A-430B-8BCB-50308FA584A8}" v="40" dt="2023-06-15T13:40:32.706"/>
    <p1510:client id="{391C1F99-8436-4F56-833A-3C1A4605E217}" v="582" dt="2023-06-14T16:58:53.562"/>
    <p1510:client id="{422DF5EA-630F-40E8-8411-B194CA8F3113}" v="23" dt="2023-06-14T22:38:40.734"/>
    <p1510:client id="{64CF5CC0-2B0D-4265-9020-3754C0E327DA}" v="1430" dt="2023-06-14T21:31:57.909"/>
    <p1510:client id="{6CEC14E6-C826-4DE1-B75A-617CBAF00DD1}" v="586" dt="2023-06-14T19:02:30.793"/>
    <p1510:client id="{7AE844D8-5771-A371-01EF-DF63AFF7045F}" v="216" dt="2023-06-15T13:21:39.780"/>
    <p1510:client id="{7DF21570-3523-41DC-887A-004DFECB895A}" v="14" dt="2023-06-14T15:42:07.794"/>
    <p1510:client id="{85BA12C9-A5C1-4A78-933A-4D6B1CE58659}" v="19" dt="2023-06-15T13:43:25.554"/>
    <p1510:client id="{85D5C63A-2977-4132-ADB4-B53107EC6EE3}" v="413" dt="2023-06-14T20:30:09.948"/>
    <p1510:client id="{8C4384A9-C994-4D07-9164-CD2B34DD0CAC}" v="81" dt="2023-06-15T09:32:34.095"/>
    <p1510:client id="{8DA28433-AD82-44D4-BA31-DB6862E73102}" v="782" dt="2023-06-14T20:38:27.298"/>
    <p1510:client id="{907ABE0E-AAB1-33A2-44C4-E63C9CE15B16}" v="1" dt="2023-06-15T13:23:36.857"/>
    <p1510:client id="{997C84B2-E1F7-416B-B5DA-B289146F3F19}" v="51" dt="2023-06-14T22:06:21.068"/>
    <p1510:client id="{B95532EC-7A14-4334-9E05-D83B26764F9B}" v="323" dt="2023-06-14T22:15:16.032"/>
    <p1510:client id="{BAC3251F-F6B2-4370-930C-7FC3145BFEEB}" v="22" dt="2023-06-15T13:02:05.835"/>
    <p1510:client id="{BE83049E-1E4C-4F5C-8D92-9B6498B6398A}" v="138" dt="2023-06-15T11:58:06.483"/>
    <p1510:client id="{BFCD07CD-56CF-4F56-8AB5-53A98D542F69}" v="10" dt="2023-06-14T17:38:59.297"/>
    <p1510:client id="{C6015FB9-3187-342A-047E-E07D9C238006}" v="1786" dt="2023-06-14T22:23:02.235"/>
    <p1510:client id="{CE23EC83-9F5F-406A-B2BC-FB9824B3AE1C}" v="35" dt="2023-06-15T13:55:14.151"/>
    <p1510:client id="{D5D0ECE3-9605-45D3-924C-642A37C8C2DC}" v="94" dt="2023-06-14T21:58:55.241"/>
    <p1510:client id="{DFB00DFB-83A1-4C19-9893-B0A40541CC02}" v="2" dt="2023-06-15T13:12:29.327"/>
    <p1510:client id="{F71471D5-458E-4ADE-965E-A929E6062929}" v="102" dt="2023-06-15T11:42:32.549"/>
    <p1510:client id="{F8E6BE70-9B5E-44AE-B054-C371E8BAB704}" v="26" dt="2023-06-15T13:45:40.606"/>
    <p1510:client id="{FE3A4E74-AD24-416E-8BB2-A06115AFC88C}" v="2" dt="2023-06-15T13:54:18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7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1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3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1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3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1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1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64339E85-E208-6470-A604-256AA3B19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-2139" y="3458"/>
            <a:ext cx="9266728" cy="69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BF6CA486-3ABE-230E-5317-F1201195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369ED549-335F-161C-E3CD-7E5BFA5EA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5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3AD96CF4-4F2D-2CF5-5CF2-56CCEA862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8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, οθόνη, αρκετά&#10;&#10;Περιγραφή που δημιουργήθηκε αυτόματα">
            <a:extLst>
              <a:ext uri="{FF2B5EF4-FFF2-40B4-BE49-F238E27FC236}">
                <a16:creationId xmlns:a16="http://schemas.microsoft.com/office/drawing/2014/main" id="{11E0919E-8265-2181-5E61-9FB9D47E6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93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, οθόνη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327878C-352A-634D-FEE5-54D70A348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5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40822D56-56B4-2BBE-E74A-10F2EB2BA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A70F1473-660F-8A8C-7016-B1DDAABFB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D0B142D1-FB87-C074-735B-B616320CD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985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FEED8CD-5818-3507-7021-C1D02BB79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6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2EA4679F-AED0-4EDE-AEB1-9386DA15F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6E8B534-9E75-ADF0-9952-1505BF7B2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730F0449-4EE3-A2C4-A331-91FFCD00A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9665E7-C95C-3069-97BB-3388A4442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90346A6-4407-2E38-CE83-AEC50CF0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33" y="2064444"/>
            <a:ext cx="3725653" cy="1802015"/>
          </a:xfrm>
          <a:prstGeom prst="rect">
            <a:avLst/>
          </a:prstGeom>
        </p:spPr>
      </p:pic>
      <p:pic>
        <p:nvPicPr>
          <p:cNvPr id="8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6AA5C2E-835F-D5D9-B110-0D65AF4DF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" r="4" b="4951"/>
          <a:stretch/>
        </p:blipFill>
        <p:spPr>
          <a:xfrm>
            <a:off x="796800" y="4113773"/>
            <a:ext cx="3729144" cy="171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1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6F32D774-9BDB-98F4-62CA-5D39B812B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F9606E5D-A5CC-4D4D-D25E-FBDAB1E3B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3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Εικόνα 4" descr="Εικόνα που περιέχει διάγραμμα&#10;&#10;Περιγραφή που δημιουργήθηκε αυτόματα">
            <a:extLst>
              <a:ext uri="{FF2B5EF4-FFF2-40B4-BE49-F238E27FC236}">
                <a16:creationId xmlns:a16="http://schemas.microsoft.com/office/drawing/2014/main" id="{AA6DA2DF-C970-6C53-6185-580632280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pic>
        <p:nvPicPr>
          <p:cNvPr id="3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D12915B8-7770-8B39-6ADE-E81D029F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24" y="1739550"/>
            <a:ext cx="4369834" cy="3963471"/>
          </a:xfrm>
          <a:prstGeom prst="rect">
            <a:avLst/>
          </a:prstGeom>
        </p:spPr>
      </p:pic>
      <p:pic>
        <p:nvPicPr>
          <p:cNvPr id="6" name="Picture 4" descr="Graphical user interface, chart, application, treemap chart&#10;&#10;Description automatically generated">
            <a:extLst>
              <a:ext uri="{FF2B5EF4-FFF2-40B4-BE49-F238E27FC236}">
                <a16:creationId xmlns:a16="http://schemas.microsoft.com/office/drawing/2014/main" id="{84A05580-2F36-4BC3-7371-74998D5B8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11" y="1737083"/>
            <a:ext cx="4389636" cy="40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2023-06-14T13:54:13Z</dcterms:created>
  <dcterms:modified xsi:type="dcterms:W3CDTF">2023-06-15T14:36:46Z</dcterms:modified>
</cp:coreProperties>
</file>